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6" r:id="rId10"/>
    <p:sldId id="267" r:id="rId11"/>
    <p:sldId id="268" r:id="rId12"/>
    <p:sldId id="257" r:id="rId13"/>
    <p:sldId id="270" r:id="rId14"/>
    <p:sldId id="264" r:id="rId15"/>
    <p:sldId id="269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46" d="100"/>
          <a:sy n="46" d="100"/>
        </p:scale>
        <p:origin x="-108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4/23/2020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26530/oapen_379132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26530/oapen_379132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Name </a:t>
            </a:r>
          </a:p>
          <a:p>
            <a:r>
              <a:rPr lang="en-US" dirty="0" smtClean="0"/>
              <a:t>Institution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8201"/>
            <a:ext cx="7772400" cy="2762250"/>
          </a:xfrm>
        </p:spPr>
        <p:txBody>
          <a:bodyPr>
            <a:normAutofit/>
          </a:bodyPr>
          <a:lstStyle/>
          <a:p>
            <a:r>
              <a:rPr lang="en-US" dirty="0" smtClean="0"/>
              <a:t>Mediation, Negotiation And Arbitration In Conflict Resolution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Legal cases can be solved by :</a:t>
            </a:r>
          </a:p>
          <a:p>
            <a:pPr marL="514350" indent="-514350">
              <a:buNone/>
            </a:pPr>
            <a:r>
              <a:rPr lang="en-US" dirty="0" smtClean="0"/>
              <a:t>			a)Mediation</a:t>
            </a:r>
          </a:p>
          <a:p>
            <a:pPr marL="514350" indent="-514350">
              <a:buNone/>
            </a:pPr>
            <a:r>
              <a:rPr lang="en-US" dirty="0" smtClean="0"/>
              <a:t>			b)Arbitration</a:t>
            </a:r>
          </a:p>
          <a:p>
            <a:pPr marL="514350" indent="-514350">
              <a:buNone/>
            </a:pPr>
            <a:r>
              <a:rPr lang="en-US" dirty="0" smtClean="0"/>
              <a:t>			c)Negotiation</a:t>
            </a:r>
          </a:p>
          <a:p>
            <a:pPr marL="514350" indent="-514350">
              <a:buNone/>
            </a:pPr>
            <a:endParaRPr lang="en-US" dirty="0" smtClean="0"/>
          </a:p>
          <a:p>
            <a:pPr marL="514350" indent="-514350"/>
            <a:r>
              <a:rPr lang="en-US" dirty="0" smtClean="0"/>
              <a:t>The mode of which a case is solved depends on the nature of the dispute and the parties involved.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Mediation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Case: </a:t>
            </a:r>
            <a:r>
              <a:rPr lang="en-US" b="1" dirty="0" smtClean="0"/>
              <a:t>Resolution of environmental dispute in Indonesia</a:t>
            </a:r>
            <a:r>
              <a:rPr lang="en-US" dirty="0" smtClean="0"/>
              <a:t>.</a:t>
            </a:r>
          </a:p>
          <a:p>
            <a:r>
              <a:rPr lang="en-US" dirty="0" smtClean="0"/>
              <a:t>Case involved the public and individual companies.</a:t>
            </a:r>
          </a:p>
          <a:p>
            <a:r>
              <a:rPr lang="en-US" dirty="0" smtClean="0"/>
              <a:t>Complaints included: rapid deforestation in the land, industrialization that did not favor the people and large scale mining activities.</a:t>
            </a:r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In 1977, an act on Environmental disputes Management was set up to enable solving of the case by mediation.</a:t>
            </a:r>
          </a:p>
          <a:p>
            <a:r>
              <a:rPr lang="en-US" dirty="0" smtClean="0"/>
              <a:t>There were:</a:t>
            </a:r>
          </a:p>
          <a:p>
            <a:pPr>
              <a:buNone/>
            </a:pPr>
            <a:r>
              <a:rPr lang="en-US" dirty="0" smtClean="0"/>
              <a:t>		a)Public claims-The people wanted the environment restored.</a:t>
            </a:r>
          </a:p>
          <a:p>
            <a:pPr>
              <a:buNone/>
            </a:pPr>
            <a:r>
              <a:rPr lang="en-US" dirty="0" smtClean="0"/>
              <a:t>		b)Private claims- compensation of personal damage.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Environmental destruction in Indonesia</a:t>
            </a:r>
            <a:endParaRPr lang="en-US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14400" y="1385902"/>
            <a:ext cx="7162800" cy="5223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Negotiation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Case:  </a:t>
            </a:r>
            <a:r>
              <a:rPr lang="en-US" b="1" dirty="0" smtClean="0"/>
              <a:t>Legal cases of Inferior alveolar nerve (IAN) injury during implant removal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This is an avoidable complication thus had medico-legal implications.</a:t>
            </a:r>
          </a:p>
          <a:p>
            <a:r>
              <a:rPr lang="en-US" dirty="0" smtClean="0"/>
              <a:t>The case was 4 patients identified against the doctors. </a:t>
            </a:r>
          </a:p>
          <a:p>
            <a:r>
              <a:rPr lang="en-US" dirty="0" smtClean="0"/>
              <a:t>Patients experienced numbness, affected functionality and neuropathic pain in the area.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Negotiation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After negotiation, recommendations made include:</a:t>
            </a:r>
          </a:p>
          <a:p>
            <a:pPr>
              <a:buNone/>
            </a:pPr>
            <a:r>
              <a:rPr lang="en-US" dirty="0" smtClean="0"/>
              <a:t>		a)Early removal of implants</a:t>
            </a:r>
          </a:p>
          <a:p>
            <a:pPr>
              <a:buNone/>
            </a:pPr>
            <a:r>
              <a:rPr lang="en-US" dirty="0" smtClean="0"/>
              <a:t>		b)Use of corticosteroids and high dose Non-steroidal therapy reduced complications.</a:t>
            </a:r>
          </a:p>
          <a:p>
            <a:pPr>
              <a:buNone/>
            </a:pPr>
            <a:r>
              <a:rPr lang="en-US" dirty="0" smtClean="0"/>
              <a:t>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Of Ian injury</a:t>
            </a:r>
            <a:r>
              <a:rPr lang="en-US" dirty="0" smtClean="0"/>
              <a:t>. 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62000" y="1547145"/>
            <a:ext cx="7315200" cy="4446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Arbitration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676400"/>
            <a:ext cx="8229600" cy="4525963"/>
          </a:xfrm>
        </p:spPr>
        <p:txBody>
          <a:bodyPr/>
          <a:lstStyle/>
          <a:p>
            <a:r>
              <a:rPr lang="en-US" dirty="0" smtClean="0"/>
              <a:t>Case: </a:t>
            </a:r>
            <a:r>
              <a:rPr lang="en-US" b="1" dirty="0" smtClean="0"/>
              <a:t>Defamation liability on Website owners in Israel.</a:t>
            </a:r>
          </a:p>
          <a:p>
            <a:r>
              <a:rPr lang="en-US" dirty="0" smtClean="0"/>
              <a:t>The Legal system of Israeli has had to solve cases between individuals and website owners over content posted on websites.</a:t>
            </a:r>
          </a:p>
          <a:p>
            <a:r>
              <a:rPr lang="en-US" dirty="0" smtClean="0"/>
              <a:t>The content had been posted as posts on Facebook or tweets on twitter. The owners were the defendants.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Arbitration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cases were solved in discourses held in the virtual town hall.</a:t>
            </a:r>
          </a:p>
          <a:p>
            <a:r>
              <a:rPr lang="en-US" dirty="0" smtClean="0"/>
              <a:t>The cases were solved as:</a:t>
            </a:r>
          </a:p>
          <a:p>
            <a:pPr>
              <a:buNone/>
            </a:pPr>
            <a:r>
              <a:rPr lang="en-US" dirty="0" smtClean="0"/>
              <a:t>		a)The plaintiffs were compensated.</a:t>
            </a:r>
          </a:p>
          <a:p>
            <a:pPr>
              <a:buNone/>
            </a:pPr>
            <a:r>
              <a:rPr lang="en-US" dirty="0" smtClean="0"/>
              <a:t>		b)The websites were asked to monitor content posted and that they should remove any defamatory content.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Application To Help With Cyber Defamation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 bwMode="auto">
          <a:xfrm>
            <a:off x="2224087" y="1905000"/>
            <a:ext cx="5153025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Nicholson, D. (2010). </a:t>
            </a:r>
            <a:r>
              <a:rPr lang="en-US" i="1" dirty="0" smtClean="0"/>
              <a:t>Environmental dispute resolution in Indonesia</a:t>
            </a:r>
            <a:r>
              <a:rPr lang="en-US" dirty="0" smtClean="0"/>
              <a:t>. </a:t>
            </a:r>
            <a:r>
              <a:rPr lang="en-US" i="1" dirty="0" smtClean="0"/>
              <a:t>Environmental dispute resolution in Indonesia</a:t>
            </a:r>
            <a:r>
              <a:rPr lang="en-US" dirty="0" smtClean="0"/>
              <a:t>. Brill. </a:t>
            </a:r>
            <a:r>
              <a:rPr lang="en-US" dirty="0" smtClean="0">
                <a:hlinkClick r:id="rId2"/>
              </a:rPr>
              <a:t>https://doi.org/10.26530/oapen_379132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Volovelsky, U., &amp; Raynzilber, R. (2013). The liability of website owners for defamation in Israel: A challenge yet to be solved? In </a:t>
            </a:r>
            <a:r>
              <a:rPr lang="en-US" i="1" dirty="0" smtClean="0"/>
              <a:t>Computer Law and Security Review</a:t>
            </a:r>
            <a:r>
              <a:rPr lang="en-US" dirty="0" smtClean="0"/>
              <a:t> (Vol. 29, pp. 590–600). https://doi.org/10.1016/j.clsr.2013.07.011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REFERENCES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Juodzbalys, G., Wang, H. L., Sabalys, G., Sidlauskas, A., &amp; Galindo-Moreno, P. (2013). Inferior alveolar nerve injury associated with implant surgery. </a:t>
            </a:r>
            <a:r>
              <a:rPr lang="en-US" i="1" dirty="0" smtClean="0"/>
              <a:t>Clinical Oral Implants Research</a:t>
            </a:r>
            <a:r>
              <a:rPr lang="en-US" dirty="0" smtClean="0"/>
              <a:t>, </a:t>
            </a:r>
            <a:r>
              <a:rPr lang="en-US" i="1" dirty="0" smtClean="0"/>
              <a:t>24</a:t>
            </a:r>
            <a:r>
              <a:rPr lang="en-US" dirty="0" smtClean="0"/>
              <a:t>(2), 183–190. https://doi.org/10.1111/j.1600-0501.2011.02314.x</a:t>
            </a:r>
          </a:p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IMAGE 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cap="all" dirty="0" smtClean="0"/>
              <a:t>PANDULA, V. (2020)</a:t>
            </a:r>
            <a:r>
              <a:rPr lang="en-US" dirty="0" smtClean="0"/>
              <a:t>Complications of Inferior Alveolar Nerve Block – Transient Hemi facial paralysis treatment</a:t>
            </a:r>
          </a:p>
          <a:p>
            <a:r>
              <a:rPr lang="en-US" dirty="0" smtClean="0"/>
              <a:t>Nicholson, D. (2010). </a:t>
            </a:r>
            <a:r>
              <a:rPr lang="en-US" i="1" dirty="0" smtClean="0"/>
              <a:t>Environmental dispute resolution in Indonesia</a:t>
            </a:r>
            <a:r>
              <a:rPr lang="en-US" dirty="0" smtClean="0"/>
              <a:t>. </a:t>
            </a:r>
            <a:r>
              <a:rPr lang="en-US" i="1" dirty="0" smtClean="0"/>
              <a:t>Environmental dispute resolution in Indonesia</a:t>
            </a:r>
            <a:r>
              <a:rPr lang="en-US" dirty="0" smtClean="0"/>
              <a:t>. Brill. </a:t>
            </a:r>
            <a:r>
              <a:rPr lang="en-US" dirty="0" smtClean="0">
                <a:hlinkClick r:id="rId2"/>
              </a:rPr>
              <a:t>https://doi.org/10.26530/oapen_379132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Image 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smtClean="0"/>
              <a:t> </a:t>
            </a:r>
            <a:r>
              <a:rPr lang="en-US" dirty="0" smtClean="0"/>
              <a:t>SHAMAH, D. (2020). In first, Israeli app helps kids beat cyber-bullies. Retrieved 19 April 2020, from https://www.timesofisrael.com/in-first-israeli-app-helps-kids-beat-cyber-bullies/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124</TotalTime>
  <Words>300</Words>
  <Application>Microsoft Office PowerPoint</Application>
  <PresentationFormat>On-screen Show (4:3)</PresentationFormat>
  <Paragraphs>53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Equity</vt:lpstr>
      <vt:lpstr>Mediation, Negotiation And Arbitration In Conflict Resolution</vt:lpstr>
      <vt:lpstr>Introduction</vt:lpstr>
      <vt:lpstr>Mediation</vt:lpstr>
      <vt:lpstr>Mediation</vt:lpstr>
      <vt:lpstr>Environmental destruction in Indonesia</vt:lpstr>
      <vt:lpstr>Negotiation</vt:lpstr>
      <vt:lpstr>Negotiation</vt:lpstr>
      <vt:lpstr>Results Of Ian injury. </vt:lpstr>
      <vt:lpstr>Arbitration</vt:lpstr>
      <vt:lpstr>Arbitration</vt:lpstr>
      <vt:lpstr>Application To Help With Cyber Defamation</vt:lpstr>
      <vt:lpstr>References</vt:lpstr>
      <vt:lpstr>REFERENCES </vt:lpstr>
      <vt:lpstr>IMAGE SOURCES</vt:lpstr>
      <vt:lpstr>Image Sources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Mark G</dc:creator>
  <cp:lastModifiedBy>Simon</cp:lastModifiedBy>
  <cp:revision>14</cp:revision>
  <dcterms:created xsi:type="dcterms:W3CDTF">2006-08-16T00:00:00Z</dcterms:created>
  <dcterms:modified xsi:type="dcterms:W3CDTF">2020-04-22T22:33:51Z</dcterms:modified>
</cp:coreProperties>
</file>